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9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xbeachNH_roi.mp4" TargetMode="Externa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xmlns="" id="{D29C5521-BB7B-432C-8EC0-2187E2175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3" t="1702" r="4893" b="4073"/>
          <a:stretch/>
        </p:blipFill>
        <p:spPr>
          <a:xfrm>
            <a:off x="2764993" y="1576982"/>
            <a:ext cx="4019550" cy="29313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8860" y="4403478"/>
            <a:ext cx="4653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Numerical simulation of wave </a:t>
            </a:r>
            <a:r>
              <a:rPr lang="en-US" sz="1200" dirty="0" err="1" smtClean="0"/>
              <a:t>runup</a:t>
            </a:r>
            <a:r>
              <a:rPr lang="en-US" sz="1200" dirty="0" smtClean="0"/>
              <a:t> and coastal flooding in </a:t>
            </a:r>
            <a:r>
              <a:rPr lang="en-US" sz="1200" dirty="0" err="1" smtClean="0"/>
              <a:t>Roi</a:t>
            </a:r>
            <a:r>
              <a:rPr lang="en-US" sz="1200" dirty="0" smtClean="0"/>
              <a:t>-Namur.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3429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9825</TotalTime>
  <Words>13</Words>
  <Application>Microsoft Macintosh PowerPoint</Application>
  <PresentationFormat>On-screen Show (4:3)</PresentationFormat>
  <Paragraphs>1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Fengyan Shi</cp:lastModifiedBy>
  <cp:revision>4</cp:revision>
  <cp:lastPrinted>2022-07-20T18:38:54Z</cp:lastPrinted>
  <dcterms:created xsi:type="dcterms:W3CDTF">2022-07-19T21:35:13Z</dcterms:created>
  <dcterms:modified xsi:type="dcterms:W3CDTF">2022-07-26T17:20:24Z</dcterms:modified>
</cp:coreProperties>
</file>

<file path=docProps/thumbnail.jpeg>
</file>